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5C699"/>
    <a:srgbClr val="809CC6"/>
    <a:srgbClr val="0038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026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i="1">
                <a:solidFill>
                  <a:schemeClr val="bg1"/>
                </a:solidFill>
                <a:latin typeface="Garamond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C5FB-5CCA-48BC-A2AF-F180FFA9B0AB}" type="datetimeFigureOut">
              <a:rPr lang="en-US" smtClean="0"/>
              <a:pPr/>
              <a:t>3/3/2011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06E8A-50D5-4EA7-9C2A-D6DE713AF4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6781800" y="3733800"/>
            <a:ext cx="20233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i="1" dirty="0" smtClean="0">
                <a:latin typeface="Garamond" pitchFamily="18" charset="0"/>
              </a:rPr>
              <a:t>Thank You to Our </a:t>
            </a:r>
            <a:br>
              <a:rPr lang="en-US" i="1" dirty="0" smtClean="0">
                <a:latin typeface="Garamond" pitchFamily="18" charset="0"/>
              </a:rPr>
            </a:br>
            <a:r>
              <a:rPr lang="en-US" i="1" dirty="0" smtClean="0">
                <a:latin typeface="Garamond" pitchFamily="18" charset="0"/>
              </a:rPr>
              <a:t>Audio/Visual Sponsor</a:t>
            </a:r>
            <a:endParaRPr lang="en-US" i="1" dirty="0">
              <a:latin typeface="Garamond" pitchFamily="18" charset="0"/>
            </a:endParaRPr>
          </a:p>
        </p:txBody>
      </p:sp>
      <p:pic>
        <p:nvPicPr>
          <p:cNvPr id="8" name="Picture 7" descr="MFH - v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4419600"/>
            <a:ext cx="1084006" cy="10668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C5FB-5CCA-48BC-A2AF-F180FFA9B0AB}" type="datetimeFigureOut">
              <a:rPr lang="en-US" smtClean="0"/>
              <a:pPr/>
              <a:t>3/3/2011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06E8A-50D5-4EA7-9C2A-D6DE713AF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6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C5FB-5CCA-48BC-A2AF-F180FFA9B0AB}" type="datetimeFigureOut">
              <a:rPr lang="en-US" smtClean="0"/>
              <a:pPr/>
              <a:t>3/3/2011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06E8A-50D5-4EA7-9C2A-D6DE713AF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6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C5FB-5CCA-48BC-A2AF-F180FFA9B0AB}" type="datetimeFigureOut">
              <a:rPr lang="en-US" smtClean="0"/>
              <a:pPr/>
              <a:t>3/3/2011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06E8A-50D5-4EA7-9C2A-D6DE713AF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6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C5FB-5CCA-48BC-A2AF-F180FFA9B0AB}" type="datetimeFigureOut">
              <a:rPr lang="en-US" smtClean="0"/>
              <a:pPr/>
              <a:t>3/3/2011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06E8A-50D5-4EA7-9C2A-D6DE713AF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6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C5FB-5CCA-48BC-A2AF-F180FFA9B0AB}" type="datetimeFigureOut">
              <a:rPr lang="en-US" smtClean="0"/>
              <a:pPr/>
              <a:t>3/3/2011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06E8A-50D5-4EA7-9C2A-D6DE713AF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6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C5FB-5CCA-48BC-A2AF-F180FFA9B0AB}" type="datetimeFigureOut">
              <a:rPr lang="en-US" smtClean="0"/>
              <a:pPr/>
              <a:t>3/3/2011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06E8A-50D5-4EA7-9C2A-D6DE713AF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6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C5FB-5CCA-48BC-A2AF-F180FFA9B0AB}" type="datetimeFigureOut">
              <a:rPr lang="en-US" smtClean="0"/>
              <a:pPr/>
              <a:t>3/3/2011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06E8A-50D5-4EA7-9C2A-D6DE713AF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6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C5FB-5CCA-48BC-A2AF-F180FFA9B0AB}" type="datetimeFigureOut">
              <a:rPr lang="en-US" smtClean="0"/>
              <a:pPr/>
              <a:t>3/3/2011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06E8A-50D5-4EA7-9C2A-D6DE713AF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6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C5FB-5CCA-48BC-A2AF-F180FFA9B0AB}" type="datetimeFigureOut">
              <a:rPr lang="en-US" smtClean="0"/>
              <a:pPr/>
              <a:t>3/3/2011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06E8A-50D5-4EA7-9C2A-D6DE713AF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6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C5FB-5CCA-48BC-A2AF-F180FFA9B0AB}" type="datetimeFigureOut">
              <a:rPr lang="en-US" smtClean="0"/>
              <a:pPr/>
              <a:t>3/3/2011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06E8A-50D5-4EA7-9C2A-D6DE713AF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6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5C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2C5FB-5CCA-48BC-A2AF-F180FFA9B0AB}" type="datetimeFigureOut">
              <a:rPr lang="en-US" smtClean="0"/>
              <a:pPr/>
              <a:t>3/3/2011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06E8A-50D5-4EA7-9C2A-D6DE713AF45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" y="4800600"/>
            <a:ext cx="9144000" cy="2057400"/>
            <a:chOff x="1" y="4800600"/>
            <a:chExt cx="9144000" cy="2057400"/>
          </a:xfrm>
        </p:grpSpPr>
        <p:pic>
          <p:nvPicPr>
            <p:cNvPr id="16" name="Picture 15"/>
            <p:cNvPicPr/>
            <p:nvPr userDrawn="1"/>
          </p:nvPicPr>
          <p:blipFill>
            <a:blip r:embed="rId13" cstate="print"/>
            <a:srcRect t="42942" b="2038"/>
            <a:stretch>
              <a:fillRect/>
            </a:stretch>
          </p:blipFill>
          <p:spPr bwMode="auto">
            <a:xfrm>
              <a:off x="1" y="4800600"/>
              <a:ext cx="9144000" cy="2057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Rectangle 16"/>
            <p:cNvSpPr/>
            <p:nvPr userDrawn="1"/>
          </p:nvSpPr>
          <p:spPr>
            <a:xfrm>
              <a:off x="457200" y="4800600"/>
              <a:ext cx="2971800" cy="685800"/>
            </a:xfrm>
            <a:prstGeom prst="rect">
              <a:avLst/>
            </a:prstGeom>
            <a:solidFill>
              <a:srgbClr val="B5C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6705600" y="4800600"/>
              <a:ext cx="2209800" cy="685800"/>
            </a:xfrm>
            <a:prstGeom prst="rect">
              <a:avLst/>
            </a:prstGeom>
            <a:solidFill>
              <a:srgbClr val="B5C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Picture 20"/>
          <p:cNvPicPr/>
          <p:nvPr userDrawn="1"/>
        </p:nvPicPr>
        <p:blipFill>
          <a:blip r:embed="rId13" cstate="print"/>
          <a:srcRect l="4736" t="6596" r="34647" b="77180"/>
          <a:stretch>
            <a:fillRect/>
          </a:stretch>
        </p:blipFill>
        <p:spPr bwMode="auto">
          <a:xfrm>
            <a:off x="2133600" y="228600"/>
            <a:ext cx="4876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" name="Group 23"/>
          <p:cNvGrpSpPr/>
          <p:nvPr userDrawn="1"/>
        </p:nvGrpSpPr>
        <p:grpSpPr>
          <a:xfrm>
            <a:off x="685800" y="762000"/>
            <a:ext cx="7772400" cy="483358"/>
            <a:chOff x="609600" y="1219200"/>
            <a:chExt cx="7772400" cy="483358"/>
          </a:xfrm>
        </p:grpSpPr>
        <p:pic>
          <p:nvPicPr>
            <p:cNvPr id="20" name="Picture 19"/>
            <p:cNvPicPr/>
            <p:nvPr userDrawn="1"/>
          </p:nvPicPr>
          <p:blipFill>
            <a:blip r:embed="rId13" cstate="print"/>
            <a:srcRect l="73056" t="42093" r="4001" b="36958"/>
            <a:stretch>
              <a:fillRect/>
            </a:stretch>
          </p:blipFill>
          <p:spPr bwMode="auto">
            <a:xfrm>
              <a:off x="7086600" y="1219200"/>
              <a:ext cx="1295400" cy="483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1"/>
            <p:cNvPicPr/>
            <p:nvPr userDrawn="1"/>
          </p:nvPicPr>
          <p:blipFill>
            <a:blip r:embed="rId13" cstate="print"/>
            <a:srcRect l="4227" t="41674" r="61872" b="37377"/>
            <a:stretch>
              <a:fillRect/>
            </a:stretch>
          </p:blipFill>
          <p:spPr bwMode="auto">
            <a:xfrm>
              <a:off x="5105400" y="1219200"/>
              <a:ext cx="1914098" cy="483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2"/>
            <p:cNvPicPr/>
            <p:nvPr userDrawn="1"/>
          </p:nvPicPr>
          <p:blipFill>
            <a:blip r:embed="rId13" cstate="print"/>
            <a:srcRect l="5083" t="22401" r="16499" b="56650"/>
            <a:stretch>
              <a:fillRect/>
            </a:stretch>
          </p:blipFill>
          <p:spPr bwMode="auto">
            <a:xfrm>
              <a:off x="609600" y="1219200"/>
              <a:ext cx="4427556" cy="483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6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772400" cy="1219200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000000"/>
                </a:solidFill>
                <a:ea typeface="Ebrima" pitchFamily="2" charset="0"/>
                <a:cs typeface="Ebrima" pitchFamily="2" charset="0"/>
              </a:rPr>
              <a:t>Energizing the State Plan to </a:t>
            </a:r>
            <a:r>
              <a:rPr lang="en-US" sz="4800" smtClean="0">
                <a:solidFill>
                  <a:srgbClr val="000000"/>
                </a:solidFill>
                <a:ea typeface="Ebrima" pitchFamily="2" charset="0"/>
                <a:cs typeface="Ebrima" pitchFamily="2" charset="0"/>
              </a:rPr>
              <a:t>Advance Redevelopment</a:t>
            </a:r>
            <a:endParaRPr lang="en-US" sz="4800" dirty="0">
              <a:solidFill>
                <a:srgbClr val="000000"/>
              </a:solidFill>
              <a:ea typeface="Ebrima" pitchFamily="2" charset="0"/>
              <a:cs typeface="Ebrima" pitchFamily="2" charset="0"/>
            </a:endParaRP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7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Energizing the State Plan to Advance Redevelopment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March 19, 2010 N</dc:title>
  <dc:creator>Teri Jover</dc:creator>
  <cp:lastModifiedBy>Rebecca</cp:lastModifiedBy>
  <cp:revision>32</cp:revision>
  <dcterms:created xsi:type="dcterms:W3CDTF">2010-03-18T15:47:42Z</dcterms:created>
  <dcterms:modified xsi:type="dcterms:W3CDTF">2011-03-03T23:32:59Z</dcterms:modified>
</cp:coreProperties>
</file>